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3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3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6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2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6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8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9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F6BA-9DD5-4CDF-964F-D791C1C9416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5F385-B54D-43F3-9D19-53F056DD5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387" y="1500767"/>
            <a:ext cx="9144000" cy="686080"/>
          </a:xfrm>
        </p:spPr>
        <p:txBody>
          <a:bodyPr>
            <a:normAutofit/>
          </a:bodyPr>
          <a:lstStyle/>
          <a:p>
            <a:r>
              <a:rPr lang="fa-IR" sz="1800" dirty="0" smtClean="0">
                <a:cs typeface="B Titr" panose="00000700000000000000" pitchFamily="2" charset="-78"/>
              </a:rPr>
              <a:t>عنوان مقاله</a:t>
            </a:r>
            <a:br>
              <a:rPr lang="fa-IR" sz="1800" dirty="0" smtClean="0">
                <a:cs typeface="B Titr" panose="00000700000000000000" pitchFamily="2" charset="-78"/>
              </a:rPr>
            </a:br>
            <a:r>
              <a:rPr lang="fa-IR" sz="1800" dirty="0" smtClean="0">
                <a:cs typeface="B Titr" panose="00000700000000000000" pitchFamily="2" charset="-78"/>
              </a:rPr>
              <a:t>نویسندگان</a:t>
            </a:r>
            <a:endParaRPr lang="en-US" sz="1800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3561" y="6569017"/>
            <a:ext cx="73779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b="1" dirty="0" smtClean="0">
                <a:cs typeface="B Lotus" panose="00000400000000000000" pitchFamily="2" charset="-78"/>
              </a:rPr>
              <a:t>محل برگزاری: </a:t>
            </a:r>
            <a:r>
              <a:rPr lang="fa-IR" sz="1400" dirty="0" smtClean="0">
                <a:cs typeface="B Lotus" panose="00000400000000000000" pitchFamily="2" charset="-78"/>
              </a:rPr>
              <a:t>دانشگاه خوارزمی تهران، ساختمان شهید آقایی، طبقه چهارم، دانشکده علوم جغرافیایی، سالن ابوریحان.</a:t>
            </a:r>
            <a:endParaRPr lang="fa-IR" sz="1400" dirty="0">
              <a:cs typeface="B Lotus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059" y="0"/>
            <a:ext cx="11234057" cy="12573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7715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387" y="1500767"/>
            <a:ext cx="9144000" cy="686080"/>
          </a:xfrm>
        </p:spPr>
        <p:txBody>
          <a:bodyPr>
            <a:normAutofit/>
          </a:bodyPr>
          <a:lstStyle/>
          <a:p>
            <a:r>
              <a:rPr lang="fa-IR" sz="1800" dirty="0" smtClean="0">
                <a:cs typeface="B Titr" panose="00000700000000000000" pitchFamily="2" charset="-78"/>
              </a:rPr>
              <a:t>مقدمه</a:t>
            </a:r>
            <a:r>
              <a:rPr lang="fa-IR" sz="1800" dirty="0" smtClean="0">
                <a:cs typeface="B Titr" panose="00000700000000000000" pitchFamily="2" charset="-78"/>
              </a:rPr>
              <a:t/>
            </a:r>
            <a:br>
              <a:rPr lang="fa-IR" sz="1800" dirty="0" smtClean="0">
                <a:cs typeface="B Titr" panose="00000700000000000000" pitchFamily="2" charset="-78"/>
              </a:rPr>
            </a:br>
            <a:r>
              <a:rPr lang="fa-IR" sz="1800" dirty="0" smtClean="0">
                <a:cs typeface="B Titr" panose="00000700000000000000" pitchFamily="2" charset="-78"/>
              </a:rPr>
              <a:t>بیان مسئله</a:t>
            </a:r>
            <a:endParaRPr lang="en-US" sz="1800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3561" y="6569017"/>
            <a:ext cx="73779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b="1" dirty="0" smtClean="0">
                <a:cs typeface="B Lotus" panose="00000400000000000000" pitchFamily="2" charset="-78"/>
              </a:rPr>
              <a:t>محل برگزاری: </a:t>
            </a:r>
            <a:r>
              <a:rPr lang="fa-IR" sz="1400" dirty="0" smtClean="0">
                <a:cs typeface="B Lotus" panose="00000400000000000000" pitchFamily="2" charset="-78"/>
              </a:rPr>
              <a:t>دانشگاه خوارزمی تهران، ساختمان شهید آقایی، طبقه چهارم، دانشکده علوم جغرافیایی، سالن ابوریحان.</a:t>
            </a:r>
            <a:endParaRPr lang="fa-IR" sz="1400" dirty="0">
              <a:cs typeface="B Lotus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059" y="0"/>
            <a:ext cx="11234057" cy="12573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7950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387" y="1500767"/>
            <a:ext cx="9144000" cy="686080"/>
          </a:xfrm>
        </p:spPr>
        <p:txBody>
          <a:bodyPr>
            <a:normAutofit/>
          </a:bodyPr>
          <a:lstStyle/>
          <a:p>
            <a:r>
              <a:rPr lang="fa-IR" sz="1800" dirty="0" smtClean="0">
                <a:cs typeface="B Titr" panose="00000700000000000000" pitchFamily="2" charset="-78"/>
              </a:rPr>
              <a:t>مواد و روش ها</a:t>
            </a:r>
            <a:endParaRPr lang="en-US" sz="1800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3561" y="6569017"/>
            <a:ext cx="73779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b="1" dirty="0" smtClean="0">
                <a:cs typeface="B Lotus" panose="00000400000000000000" pitchFamily="2" charset="-78"/>
              </a:rPr>
              <a:t>محل برگزاری: </a:t>
            </a:r>
            <a:r>
              <a:rPr lang="fa-IR" sz="1400" dirty="0" smtClean="0">
                <a:cs typeface="B Lotus" panose="00000400000000000000" pitchFamily="2" charset="-78"/>
              </a:rPr>
              <a:t>دانشگاه خوارزمی تهران، ساختمان شهید آقایی، طبقه چهارم، دانشکده علوم جغرافیایی، سالن ابوریحان.</a:t>
            </a:r>
            <a:endParaRPr lang="fa-IR" sz="1400" dirty="0">
              <a:cs typeface="B Lotus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059" y="0"/>
            <a:ext cx="11234057" cy="12573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7711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387" y="1500767"/>
            <a:ext cx="9144000" cy="686080"/>
          </a:xfrm>
        </p:spPr>
        <p:txBody>
          <a:bodyPr>
            <a:normAutofit/>
          </a:bodyPr>
          <a:lstStyle/>
          <a:p>
            <a:r>
              <a:rPr lang="fa-IR" sz="1800" dirty="0" smtClean="0">
                <a:cs typeface="B Titr" panose="00000700000000000000" pitchFamily="2" charset="-78"/>
              </a:rPr>
              <a:t>بحث و یافته ها</a:t>
            </a:r>
            <a:endParaRPr lang="en-US" sz="1800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3561" y="6569017"/>
            <a:ext cx="73779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b="1" dirty="0" smtClean="0">
                <a:cs typeface="B Lotus" panose="00000400000000000000" pitchFamily="2" charset="-78"/>
              </a:rPr>
              <a:t>محل برگزاری: </a:t>
            </a:r>
            <a:r>
              <a:rPr lang="fa-IR" sz="1400" dirty="0" smtClean="0">
                <a:cs typeface="B Lotus" panose="00000400000000000000" pitchFamily="2" charset="-78"/>
              </a:rPr>
              <a:t>دانشگاه خوارزمی تهران، ساختمان شهید آقایی، طبقه چهارم، دانشکده علوم جغرافیایی، سالن ابوریحان.</a:t>
            </a:r>
            <a:endParaRPr lang="fa-IR" sz="1400" dirty="0">
              <a:cs typeface="B Lotus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059" y="0"/>
            <a:ext cx="11234057" cy="12573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9506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387" y="1500767"/>
            <a:ext cx="9144000" cy="686080"/>
          </a:xfrm>
        </p:spPr>
        <p:txBody>
          <a:bodyPr>
            <a:normAutofit/>
          </a:bodyPr>
          <a:lstStyle/>
          <a:p>
            <a:r>
              <a:rPr lang="fa-IR" sz="1800" dirty="0" smtClean="0">
                <a:cs typeface="B Titr" panose="00000700000000000000" pitchFamily="2" charset="-78"/>
              </a:rPr>
              <a:t>نتیجه گیری</a:t>
            </a:r>
            <a:endParaRPr lang="en-US" sz="1800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3561" y="6569017"/>
            <a:ext cx="73779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b="1" dirty="0" smtClean="0">
                <a:cs typeface="B Lotus" panose="00000400000000000000" pitchFamily="2" charset="-78"/>
              </a:rPr>
              <a:t>محل برگزاری: </a:t>
            </a:r>
            <a:r>
              <a:rPr lang="fa-IR" sz="1400" dirty="0" smtClean="0">
                <a:cs typeface="B Lotus" panose="00000400000000000000" pitchFamily="2" charset="-78"/>
              </a:rPr>
              <a:t>دانشگاه خوارزمی تهران، ساختمان شهید آقایی، طبقه چهارم، دانشکده علوم جغرافیایی، سالن ابوریحان.</a:t>
            </a:r>
            <a:endParaRPr lang="fa-IR" sz="1400" dirty="0">
              <a:cs typeface="B Lotus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059" y="0"/>
            <a:ext cx="11234057" cy="12573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9815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387" y="1500767"/>
            <a:ext cx="9144000" cy="686080"/>
          </a:xfrm>
        </p:spPr>
        <p:txBody>
          <a:bodyPr>
            <a:normAutofit/>
          </a:bodyPr>
          <a:lstStyle/>
          <a:p>
            <a:r>
              <a:rPr lang="fa-IR" sz="1800" smtClean="0">
                <a:cs typeface="B Titr" panose="00000700000000000000" pitchFamily="2" charset="-78"/>
              </a:rPr>
              <a:t>تقدیر و تشکر</a:t>
            </a:r>
            <a:endParaRPr lang="en-US" sz="1800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3561" y="6569017"/>
            <a:ext cx="73779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b="1" dirty="0" smtClean="0">
                <a:cs typeface="B Lotus" panose="00000400000000000000" pitchFamily="2" charset="-78"/>
              </a:rPr>
              <a:t>محل برگزاری: </a:t>
            </a:r>
            <a:r>
              <a:rPr lang="fa-IR" sz="1400" dirty="0" smtClean="0">
                <a:cs typeface="B Lotus" panose="00000400000000000000" pitchFamily="2" charset="-78"/>
              </a:rPr>
              <a:t>دانشگاه خوارزمی تهران، ساختمان شهید آقایی، طبقه چهارم، دانشکده علوم جغرافیایی، سالن ابوریحان.</a:t>
            </a:r>
            <a:endParaRPr lang="fa-IR" sz="1400" dirty="0">
              <a:cs typeface="B Lotus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059" y="0"/>
            <a:ext cx="11234057" cy="12573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4391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142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Lotus</vt:lpstr>
      <vt:lpstr>B Titr</vt:lpstr>
      <vt:lpstr>Calibri</vt:lpstr>
      <vt:lpstr>Calibri Light</vt:lpstr>
      <vt:lpstr>Office Theme</vt:lpstr>
      <vt:lpstr>عنوان مقاله نویسندگان</vt:lpstr>
      <vt:lpstr>مقدمه بیان مسئله</vt:lpstr>
      <vt:lpstr>مواد و روش ها</vt:lpstr>
      <vt:lpstr>بحث و یافته ها</vt:lpstr>
      <vt:lpstr>نتیجه گیری</vt:lpstr>
      <vt:lpstr>تقدیر و تشکر</vt:lpstr>
    </vt:vector>
  </TitlesOfParts>
  <Company>TEAM 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 نویسندگان</dc:title>
  <dc:creator>hi</dc:creator>
  <cp:lastModifiedBy>LENOVO</cp:lastModifiedBy>
  <cp:revision>6</cp:revision>
  <dcterms:created xsi:type="dcterms:W3CDTF">2023-02-21T07:36:46Z</dcterms:created>
  <dcterms:modified xsi:type="dcterms:W3CDTF">2023-11-26T20:18:11Z</dcterms:modified>
</cp:coreProperties>
</file>